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01" r:id="rId5"/>
    <p:sldId id="315" r:id="rId6"/>
    <p:sldId id="307" r:id="rId7"/>
    <p:sldId id="318" r:id="rId8"/>
    <p:sldId id="316" r:id="rId9"/>
    <p:sldId id="317" r:id="rId10"/>
    <p:sldId id="313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23/10/2019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23/10/2019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23/10/2019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23/10/2019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23/10/2019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23/10/2019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welvarende</a:t>
            </a:r>
            <a:r>
              <a:rPr lang="en-US" altLang="nl-NL" dirty="0"/>
              <a:t> </a:t>
            </a:r>
            <a:r>
              <a:rPr lang="en-US" altLang="nl-NL" dirty="0" err="1"/>
              <a:t>jaren</a:t>
            </a:r>
            <a:r>
              <a:rPr lang="en-US" altLang="nl-NL" dirty="0"/>
              <a:t> 1920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Zuilen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Crisisjaren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aanpak</a:t>
            </a:r>
            <a:r>
              <a:rPr lang="en-US" altLang="nl-NL" dirty="0"/>
              <a:t> van </a:t>
            </a:r>
            <a:r>
              <a:rPr lang="en-US" altLang="nl-NL" dirty="0" err="1"/>
              <a:t>Colijn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Extreme </a:t>
            </a:r>
            <a:r>
              <a:rPr lang="en-US" altLang="nl-NL" dirty="0" err="1"/>
              <a:t>partijen</a:t>
            </a:r>
            <a:endParaRPr lang="en-US" alt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§2.4 Nederland in het interbellum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de jaren 1920 ging het goed met de Nederlandse economie: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Bijna geen werkloosheid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Welvaart groeide hard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Meer luxegoederen op de markt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welvarende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jaren</a:t>
            </a:r>
            <a:r>
              <a:rPr lang="en-US" altLang="nl-NL" sz="2800" dirty="0"/>
              <a:t> 1920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De samenleving was opgedeeld geraakt in levensbeschouwelijke groepen die allemaal hun eigen organisaties hadden. Dit proces wordt </a:t>
            </a:r>
            <a:r>
              <a:rPr lang="nl-NL" altLang="nl-NL" dirty="0">
                <a:solidFill>
                  <a:srgbClr val="00B0F0"/>
                </a:solidFill>
              </a:rPr>
              <a:t>verzuiling </a:t>
            </a:r>
            <a:r>
              <a:rPr lang="nl-NL" altLang="nl-NL" dirty="0"/>
              <a:t>genoemd.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Zuilen: katholieken, protestanten, socialisten, liberalen.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In het interbellum werden ook de radio-omroepen verzuilde organisaties.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Zuilen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411759" y="574867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katholieke meisjesklas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197" y="907766"/>
            <a:ext cx="6283605" cy="467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Nederland werd in 1929 hard getroffen door de wereldcrisis -&gt; grote werkloosheid.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Werklozen kregen een kleine uitkering en moesten stempelen.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rgbClr val="00B0F0"/>
                </a:solidFill>
              </a:rPr>
              <a:t>Uitkering</a:t>
            </a:r>
            <a:r>
              <a:rPr lang="nl-NL" altLang="nl-NL" dirty="0"/>
              <a:t>: geld dat iemand krijgt, bijvoorbeeld omdat hij werkloos is.</a:t>
            </a:r>
          </a:p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rgbClr val="00B0F0"/>
                </a:solidFill>
              </a:rPr>
              <a:t>Stempelen</a:t>
            </a:r>
            <a:r>
              <a:rPr lang="nl-NL" altLang="nl-NL" dirty="0"/>
              <a:t>: systeem met stempelkaarten om zwartwerken door werklozen te voorkomen.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Crisisjaren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27735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352872" y="5914578"/>
            <a:ext cx="443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Stempellokaal (rond 1937)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54" y="877417"/>
            <a:ext cx="7429160" cy="49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2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rgbClr val="00B0F0"/>
                </a:solidFill>
              </a:rPr>
              <a:t>Minister-president</a:t>
            </a:r>
            <a:r>
              <a:rPr lang="nl-NL" altLang="nl-NL" dirty="0"/>
              <a:t> (premier, leider van de regering) Colijn voerde een aanpassingspolitiek: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Verlaging uitkeringen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Verlaging ambtenarensalarissen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r>
              <a:rPr lang="nl-NL" altLang="nl-NL" dirty="0"/>
              <a:t>Door het verlaten van de gouden standaard verbeterde de economie na 1936.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rgbClr val="00B0F0"/>
                </a:solidFill>
              </a:rPr>
              <a:t>Aanpassingspolitiek</a:t>
            </a:r>
            <a:r>
              <a:rPr lang="nl-NL" altLang="nl-NL" dirty="0"/>
              <a:t>: politiek om overheidsuitgaven aan te passen aan dalende inkomsten.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aanpak</a:t>
            </a:r>
            <a:r>
              <a:rPr lang="en-US" altLang="nl-NL" sz="2800" dirty="0"/>
              <a:t> van </a:t>
            </a:r>
            <a:r>
              <a:rPr lang="en-US" altLang="nl-NL" sz="2800" dirty="0" err="1"/>
              <a:t>Colijn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5725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het interbellum hadden confessionelen een </a:t>
            </a:r>
            <a:r>
              <a:rPr lang="nl-NL" altLang="nl-NL" dirty="0">
                <a:solidFill>
                  <a:srgbClr val="00B0F0"/>
                </a:solidFill>
              </a:rPr>
              <a:t>absolute meerderheid</a:t>
            </a:r>
            <a:r>
              <a:rPr lang="nl-NL" altLang="nl-NL" dirty="0"/>
              <a:t> (meerderheid van 50 procent) in de Tweede Kamer.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Ook in Nederland kwamen na 1929 totalitaire partijen op, maar ze bleven klein.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De Nationaalsocialistische Beweging (</a:t>
            </a:r>
            <a:r>
              <a:rPr lang="nl-NL" altLang="nl-NL" dirty="0">
                <a:solidFill>
                  <a:srgbClr val="00B0F0"/>
                </a:solidFill>
              </a:rPr>
              <a:t>NSB</a:t>
            </a:r>
            <a:r>
              <a:rPr lang="nl-NL" altLang="nl-NL" dirty="0"/>
              <a:t>) o.l.v. Anton Mussert was een Nederlandse nazipartij.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Extreme </a:t>
            </a:r>
            <a:r>
              <a:rPr lang="en-US" altLang="nl-NL" sz="2800" dirty="0" err="1"/>
              <a:t>partijen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93719097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1116</TotalTime>
  <Words>284</Words>
  <Application>Microsoft Macintosh PowerPoint</Application>
  <PresentationFormat>Diavoorstelling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§2.4 Nederland in het interbellum</vt:lpstr>
      <vt:lpstr>De welvarende jaren 1920</vt:lpstr>
      <vt:lpstr>Zuilen</vt:lpstr>
      <vt:lpstr>PowerPoint-presentatie</vt:lpstr>
      <vt:lpstr>Crisisjaren</vt:lpstr>
      <vt:lpstr>PowerPoint-presentatie</vt:lpstr>
      <vt:lpstr>De aanpak van Colijn</vt:lpstr>
      <vt:lpstr>Extreme partijen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277</cp:revision>
  <cp:lastPrinted>2013-03-19T08:25:20Z</cp:lastPrinted>
  <dcterms:created xsi:type="dcterms:W3CDTF">2013-03-13T12:13:36Z</dcterms:created>
  <dcterms:modified xsi:type="dcterms:W3CDTF">2019-10-23T17:20:48Z</dcterms:modified>
</cp:coreProperties>
</file>